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 smtClean="0"/>
              <a:t>3D ANIMACIJA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/>
              <a:t/>
            </a:r>
            <a:br>
              <a:rPr lang="hr-HR" dirty="0"/>
            </a:br>
            <a:r>
              <a:rPr lang="hr-HR" dirty="0" smtClean="0"/>
              <a:t>	</a:t>
            </a:r>
            <a:r>
              <a:rPr lang="hr-HR" dirty="0" err="1" smtClean="0"/>
              <a:t>Space</a:t>
            </a:r>
            <a:r>
              <a:rPr lang="hr-HR" dirty="0" err="1" smtClean="0"/>
              <a:t>track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404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323" cy="6858001"/>
          </a:xfrm>
        </p:spPr>
      </p:pic>
    </p:spTree>
    <p:extLst>
      <p:ext uri="{BB962C8B-B14F-4D97-AF65-F5344CB8AC3E}">
        <p14:creationId xmlns:p14="http://schemas.microsoft.com/office/powerpoint/2010/main" val="19527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28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4375" cy="6858001"/>
          </a:xfrm>
        </p:spPr>
      </p:pic>
    </p:spTree>
    <p:extLst>
      <p:ext uri="{BB962C8B-B14F-4D97-AF65-F5344CB8AC3E}">
        <p14:creationId xmlns:p14="http://schemas.microsoft.com/office/powerpoint/2010/main" val="31628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0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62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05834" y="272383"/>
            <a:ext cx="8534400" cy="1507067"/>
          </a:xfrm>
        </p:spPr>
        <p:txBody>
          <a:bodyPr/>
          <a:lstStyle/>
          <a:p>
            <a:r>
              <a:rPr lang="hr-HR" dirty="0" smtClean="0"/>
              <a:t>ideja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789" y="346165"/>
            <a:ext cx="8534400" cy="3615267"/>
          </a:xfrm>
        </p:spPr>
        <p:txBody>
          <a:bodyPr/>
          <a:lstStyle/>
          <a:p>
            <a:r>
              <a:rPr lang="hr-HR" b="1" dirty="0" smtClean="0">
                <a:solidFill>
                  <a:schemeClr val="tx1"/>
                </a:solidFill>
              </a:rPr>
              <a:t>SpaceX</a:t>
            </a:r>
          </a:p>
          <a:p>
            <a:r>
              <a:rPr lang="hr-HR" b="1" dirty="0" smtClean="0">
                <a:solidFill>
                  <a:schemeClr val="tx1"/>
                </a:solidFill>
              </a:rPr>
              <a:t>Air racing</a:t>
            </a:r>
            <a:endParaRPr lang="hr-HR" b="1" dirty="0">
              <a:solidFill>
                <a:schemeClr val="tx1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" y="3378925"/>
            <a:ext cx="4986524" cy="3116578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95" y="596460"/>
            <a:ext cx="5492833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31961" y="150463"/>
            <a:ext cx="8534400" cy="1507067"/>
          </a:xfrm>
        </p:spPr>
        <p:txBody>
          <a:bodyPr/>
          <a:lstStyle/>
          <a:p>
            <a:r>
              <a:rPr lang="hr-HR" dirty="0" smtClean="0"/>
              <a:t>Dijelovi scene</a:t>
            </a:r>
            <a:endParaRPr lang="hr-HR" dirty="0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85" y="1590784"/>
            <a:ext cx="9373490" cy="5302050"/>
          </a:xfrm>
        </p:spPr>
      </p:pic>
    </p:spTree>
    <p:extLst>
      <p:ext uri="{BB962C8B-B14F-4D97-AF65-F5344CB8AC3E}">
        <p14:creationId xmlns:p14="http://schemas.microsoft.com/office/powerpoint/2010/main" val="27792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10" cy="6858000"/>
          </a:xfrm>
        </p:spPr>
      </p:pic>
    </p:spTree>
    <p:extLst>
      <p:ext uri="{BB962C8B-B14F-4D97-AF65-F5344CB8AC3E}">
        <p14:creationId xmlns:p14="http://schemas.microsoft.com/office/powerpoint/2010/main" val="31585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30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74" cy="6858000"/>
          </a:xfrm>
        </p:spPr>
      </p:pic>
    </p:spTree>
    <p:extLst>
      <p:ext uri="{BB962C8B-B14F-4D97-AF65-F5344CB8AC3E}">
        <p14:creationId xmlns:p14="http://schemas.microsoft.com/office/powerpoint/2010/main" val="794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99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61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81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ječa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</TotalTime>
  <Words>8</Words>
  <Application>Microsoft Office PowerPoint</Application>
  <PresentationFormat>Široki zaslon</PresentationFormat>
  <Paragraphs>5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Isječak</vt:lpstr>
      <vt:lpstr>3D ANIMACIJA   Spacetrack</vt:lpstr>
      <vt:lpstr>ideja</vt:lpstr>
      <vt:lpstr>Dijelovi scene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Planetrack   3d animacija</dc:title>
  <dc:creator>Hrvoje Veber</dc:creator>
  <cp:lastModifiedBy>Korisnik</cp:lastModifiedBy>
  <cp:revision>7</cp:revision>
  <dcterms:created xsi:type="dcterms:W3CDTF">2020-06-02T09:04:08Z</dcterms:created>
  <dcterms:modified xsi:type="dcterms:W3CDTF">2021-04-14T08:39:58Z</dcterms:modified>
</cp:coreProperties>
</file>